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66FF"/>
    <a:srgbClr val="FF0066"/>
    <a:srgbClr val="FF99CC"/>
    <a:srgbClr val="FF00FF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3887-1881-43D8-946F-7D61AB68A1A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175D0-97EF-4EFF-9A38-0008B4E5F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1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3887-1881-43D8-946F-7D61AB68A1A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175D0-97EF-4EFF-9A38-0008B4E5F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30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3887-1881-43D8-946F-7D61AB68A1A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175D0-97EF-4EFF-9A38-0008B4E5F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30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3887-1881-43D8-946F-7D61AB68A1A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175D0-97EF-4EFF-9A38-0008B4E5F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5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3887-1881-43D8-946F-7D61AB68A1A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175D0-97EF-4EFF-9A38-0008B4E5F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38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3887-1881-43D8-946F-7D61AB68A1A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175D0-97EF-4EFF-9A38-0008B4E5F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892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3887-1881-43D8-946F-7D61AB68A1A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175D0-97EF-4EFF-9A38-0008B4E5F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8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3887-1881-43D8-946F-7D61AB68A1A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175D0-97EF-4EFF-9A38-0008B4E5F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34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3887-1881-43D8-946F-7D61AB68A1A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175D0-97EF-4EFF-9A38-0008B4E5F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52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3887-1881-43D8-946F-7D61AB68A1A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175D0-97EF-4EFF-9A38-0008B4E5F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8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3887-1881-43D8-946F-7D61AB68A1A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175D0-97EF-4EFF-9A38-0008B4E5F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070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E3887-1881-43D8-946F-7D61AB68A1A9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175D0-97EF-4EFF-9A38-0008B4E5F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413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609851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Preparing a Wet Mount Slide</a:t>
            </a:r>
            <a:endParaRPr lang="en-US" sz="72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02-09-16</a:t>
            </a:r>
          </a:p>
          <a:p>
            <a:endParaRPr lang="en-US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02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Step 1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088" y="1600200"/>
            <a:ext cx="7007909" cy="5087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431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Step 2 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421" y="1752600"/>
            <a:ext cx="6371897" cy="486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371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Step 3 </a:t>
            </a:r>
            <a:endParaRPr lang="en-US" sz="8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76400"/>
            <a:ext cx="6019800" cy="4938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178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Step 4 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77242"/>
            <a:ext cx="6162675" cy="5097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178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1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0066"/>
                </a:solidFill>
              </a:rPr>
              <a:t>Preparing a Wet Mount Slide</a:t>
            </a:r>
            <a:br>
              <a:rPr lang="en-US" sz="4800" b="1" dirty="0" smtClean="0">
                <a:solidFill>
                  <a:srgbClr val="FF0066"/>
                </a:solidFill>
              </a:rPr>
            </a:br>
            <a:r>
              <a:rPr lang="en-US" sz="2000" b="1" dirty="0" smtClean="0">
                <a:solidFill>
                  <a:srgbClr val="FF0066"/>
                </a:solidFill>
              </a:rPr>
              <a:t>You don’t need to write this!</a:t>
            </a:r>
            <a:endParaRPr lang="en-US" sz="2000" b="1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0772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When instructed…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Obtain a slide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B0F0"/>
                </a:solidFill>
              </a:rPr>
              <a:t>Obtain a specimen (letters)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B0F0"/>
                </a:solidFill>
              </a:rPr>
              <a:t>Obtain a paper towel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B0F0"/>
                </a:solidFill>
              </a:rPr>
              <a:t>Obtain a cup with water and a pipette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Obtain a cover slip FROM </a:t>
            </a:r>
            <a:r>
              <a:rPr lang="en-US" dirty="0" smtClean="0">
                <a:solidFill>
                  <a:srgbClr val="FFFF00"/>
                </a:solidFill>
              </a:rPr>
              <a:t>ME</a:t>
            </a:r>
            <a:endParaRPr lang="en-US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92D050"/>
                </a:solidFill>
              </a:rPr>
              <a:t>3. Follow steps 1 through 4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C66FF"/>
                </a:solidFill>
              </a:rPr>
              <a:t>4. Wait for Ms. St. Louis to check your slide for </a:t>
            </a:r>
            <a:r>
              <a:rPr lang="en-US" smtClean="0">
                <a:solidFill>
                  <a:srgbClr val="CC66FF"/>
                </a:solidFill>
              </a:rPr>
              <a:t>a grade</a:t>
            </a:r>
            <a:endParaRPr lang="en-US" dirty="0" smtClean="0">
              <a:solidFill>
                <a:srgbClr val="CC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4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1188</TotalTime>
  <Words>72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Preparing a Wet Mount Slide</vt:lpstr>
      <vt:lpstr>Step 1</vt:lpstr>
      <vt:lpstr>Step 2 </vt:lpstr>
      <vt:lpstr>Step 3 </vt:lpstr>
      <vt:lpstr>Step 4 </vt:lpstr>
      <vt:lpstr>Preparing a Wet Mount Slide You don’t need to write this!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a Wet Mount Slide</dc:title>
  <dc:creator>Owner</dc:creator>
  <cp:lastModifiedBy>Melissa St. Louis</cp:lastModifiedBy>
  <cp:revision>18</cp:revision>
  <dcterms:created xsi:type="dcterms:W3CDTF">2012-11-01T00:09:39Z</dcterms:created>
  <dcterms:modified xsi:type="dcterms:W3CDTF">2017-01-23T19:17:27Z</dcterms:modified>
</cp:coreProperties>
</file>