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7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1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9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22320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002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618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0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00844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330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154547"/>
            <a:ext cx="10178322" cy="8500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Monday 10/3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561" y="1287887"/>
            <a:ext cx="10616698" cy="5306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List 4 ways that energy can be transferred from one object to another:</a:t>
            </a: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1. ______________________________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2. ______________________________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3. ______________________________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4. ______________________________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5537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Tuesday 10/4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5543" y="888642"/>
            <a:ext cx="11212286" cy="5705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Two ways that simple machines make our lives easier are: </a:t>
            </a:r>
            <a:endParaRPr lang="en-US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1. _________________________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2. _________________________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Three types of simple machines are: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1.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2.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3.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err="1" smtClean="0"/>
              <a:t>wednesday</a:t>
            </a:r>
            <a:r>
              <a:rPr lang="en-US" sz="7200" b="1" dirty="0" smtClean="0"/>
              <a:t> 10/5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5543" y="1110344"/>
            <a:ext cx="11212286" cy="5483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THREE examples of a wedge include: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1.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2.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3. </a:t>
            </a:r>
            <a:endParaRPr lang="en-US" sz="4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These make work easier because_______________________________________________________________________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2525" y="1"/>
            <a:ext cx="10178322" cy="845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Thursday 10/6</a:t>
            </a:r>
            <a:endParaRPr lang="en-US" sz="7200" b="1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322526" y="1478604"/>
            <a:ext cx="9669730" cy="5115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Machines reduce the amount of </a:t>
            </a:r>
            <a:r>
              <a:rPr lang="en-US" sz="5400" b="1" u="sng" dirty="0" smtClean="0">
                <a:solidFill>
                  <a:schemeClr val="tx1"/>
                </a:solidFill>
              </a:rPr>
              <a:t>work</a:t>
            </a:r>
            <a:r>
              <a:rPr lang="en-US" sz="5400" b="1" dirty="0" smtClean="0">
                <a:solidFill>
                  <a:schemeClr val="tx1"/>
                </a:solidFill>
              </a:rPr>
              <a:t> needed to do a job.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5400" b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True or False?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2525" y="1"/>
            <a:ext cx="10178322" cy="8915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Friday 10/7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5543" y="1110344"/>
            <a:ext cx="11212286" cy="5483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Which is the BEST choice if you need to lift a piano to a third story window?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a. Lever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b. Pulley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c. Inclined plane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d. </a:t>
            </a:r>
            <a:r>
              <a:rPr lang="en-US" sz="4000" b="1" dirty="0" smtClean="0">
                <a:solidFill>
                  <a:schemeClr val="tx1"/>
                </a:solidFill>
              </a:rPr>
              <a:t>Wheel and axle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4433</TotalTime>
  <Words>85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Monday 10/3</vt:lpstr>
      <vt:lpstr>Tuesday 10/4</vt:lpstr>
      <vt:lpstr>wednesday 10/5</vt:lpstr>
      <vt:lpstr>Thursday 10/6</vt:lpstr>
      <vt:lpstr>Friday 10/7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UPS!</dc:title>
  <dc:creator>Melissa St. Louis</dc:creator>
  <cp:lastModifiedBy>Melissa St. Louis</cp:lastModifiedBy>
  <cp:revision>24</cp:revision>
  <dcterms:created xsi:type="dcterms:W3CDTF">2016-07-18T10:27:36Z</dcterms:created>
  <dcterms:modified xsi:type="dcterms:W3CDTF">2016-10-07T18:32:57Z</dcterms:modified>
</cp:coreProperties>
</file>