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9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3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AC67-2CFB-457C-8D63-50DC5B171567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3A7A7-BBF1-47C3-BE2C-60164A9B1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838849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Monday 11/28</a:t>
            </a:r>
            <a:endParaRPr lang="en-US" sz="5400" b="1" u="sng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294228"/>
            <a:ext cx="5097780" cy="532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Look at the pictures. Explain what you think is happening. Write it down for today’s date (don’t need to write a question)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60" y="1041420"/>
            <a:ext cx="3447530" cy="2292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71" y="3667408"/>
            <a:ext cx="3447430" cy="303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44" y="4509807"/>
            <a:ext cx="3284112" cy="21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1" y="1651132"/>
            <a:ext cx="3401990" cy="25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1195753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Tuesday 11/29</a:t>
            </a:r>
            <a:endParaRPr lang="en-US" sz="6600" b="1" u="sng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20640" y="1725769"/>
            <a:ext cx="6893168" cy="489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The very calm band of winds found at the equator is known as the __________________. </a:t>
            </a: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7" y="2293034"/>
            <a:ext cx="4700972" cy="25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119575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Wednesday 11/30</a:t>
            </a:r>
            <a:endParaRPr lang="en-US" sz="66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75786" y="1294228"/>
            <a:ext cx="7738022" cy="532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Using your hands—what are the wind patterns of a cyclone? </a:t>
            </a: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What are the wind patterns of an anticyclone?</a:t>
            </a: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122146"/>
            <a:ext cx="3837904" cy="287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119575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Thursday 12/1</a:t>
            </a:r>
            <a:endParaRPr lang="en-US" sz="66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821" y="1294228"/>
            <a:ext cx="8229600" cy="532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0"/>
              </a:rPr>
              <a:t>W</a:t>
            </a:r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hat happens when a warm front passes through an area?</a:t>
            </a:r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0"/>
              </a:rPr>
              <a:t>W</a:t>
            </a:r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hat happens when a cold front passes through an area? </a:t>
            </a: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1" y="3977913"/>
            <a:ext cx="3522437" cy="2641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37" y="1294229"/>
            <a:ext cx="3666621" cy="22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119575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Fri</a:t>
            </a:r>
            <a:r>
              <a:rPr lang="en-US" sz="6600" b="1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day 12/2</a:t>
            </a:r>
            <a:endParaRPr lang="en-US" sz="6600" b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821" y="2054087"/>
            <a:ext cx="11602370" cy="4565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Over track-out, I am going to…..</a:t>
            </a: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US" sz="5400" dirty="0" smtClean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Don’t write “nothing”! You won’t receive credit for that </a:t>
            </a:r>
            <a:r>
              <a:rPr lang="en-US" sz="5400" dirty="0" smtClean="0">
                <a:solidFill>
                  <a:schemeClr val="bg1"/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</a:t>
            </a:r>
            <a:endParaRPr lang="en-US" sz="5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113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Wingdings</vt:lpstr>
      <vt:lpstr>Office Theme</vt:lpstr>
      <vt:lpstr>Monday 11/28</vt:lpstr>
      <vt:lpstr>Tuesday 11/29</vt:lpstr>
      <vt:lpstr>Wednesday 11/30</vt:lpstr>
      <vt:lpstr>Thursday 12/1</vt:lpstr>
      <vt:lpstr>Friday 12/2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11/28</dc:title>
  <dc:creator>Melissa St. Louis</dc:creator>
  <cp:lastModifiedBy>Melissa St. Louis</cp:lastModifiedBy>
  <cp:revision>11</cp:revision>
  <dcterms:created xsi:type="dcterms:W3CDTF">2016-11-22T20:01:49Z</dcterms:created>
  <dcterms:modified xsi:type="dcterms:W3CDTF">2016-12-05T15:19:03Z</dcterms:modified>
</cp:coreProperties>
</file>