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5B67D-57CB-4136-8713-EA0D95ACB683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B5B18-B471-4DCB-A65D-C6D1B863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8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4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0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8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2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14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09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1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0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2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33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75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8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7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42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77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07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20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60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66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7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28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97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18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1071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31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49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6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1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5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2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3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7988-EED1-4F09-9E25-480C0BA8CE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12EF-8EE3-4AC8-BC8E-FA5E326C2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9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0B0B9-A4B3-4005-9178-AFF4A76774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8B21-E3DD-4800-A7E2-70B6E4827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8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C4C8-474F-48A5-99A9-F38452DDA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A9B9-9DBB-4275-B5F8-06C4E8432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2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Monday 5/15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606829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How do the digestive system and circulatory system work together to maintain homeostasis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165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Tuesday 5/16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37855"/>
            <a:ext cx="12192000" cy="606829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How is FORCE related to MOTION?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370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2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Wednesday 5/17</a:t>
            </a:r>
            <a:endParaRPr lang="en-US" sz="60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731522"/>
            <a:ext cx="11765279" cy="5885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An object that has kinetic energy must be</a:t>
            </a:r>
            <a:r>
              <a:rPr lang="en-US" sz="5400" b="1" dirty="0" smtClean="0">
                <a:solidFill>
                  <a:schemeClr val="bg1"/>
                </a:solidFill>
              </a:rPr>
              <a:t>...</a:t>
            </a:r>
          </a:p>
          <a:p>
            <a:pPr marL="0" indent="0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A</a:t>
            </a:r>
            <a:r>
              <a:rPr lang="en-US" sz="5400" b="1" dirty="0">
                <a:solidFill>
                  <a:schemeClr val="bg1"/>
                </a:solidFill>
              </a:rPr>
              <a:t>. Lifted above earth's surface.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B. In motion.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C. At rest.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D. None of the above.</a:t>
            </a:r>
          </a:p>
          <a:p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414" y="4512028"/>
            <a:ext cx="3814025" cy="210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Thursday 5/18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" y="777924"/>
            <a:ext cx="11704319" cy="580575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rgbClr val="FFFF00"/>
                </a:solidFill>
              </a:rPr>
              <a:t>Energy is being created and destroyed at any given moment </a:t>
            </a:r>
            <a:r>
              <a:rPr lang="en-US" sz="6600" b="1" dirty="0">
                <a:solidFill>
                  <a:srgbClr val="FFFF00"/>
                </a:solidFill>
              </a:rPr>
              <a:t/>
            </a:r>
            <a:br>
              <a:rPr lang="en-US" sz="6600" b="1" dirty="0">
                <a:solidFill>
                  <a:srgbClr val="FFFF00"/>
                </a:solidFill>
              </a:rPr>
            </a:br>
            <a:endParaRPr lang="en-US" sz="6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6600" b="1" dirty="0" smtClean="0">
                <a:solidFill>
                  <a:srgbClr val="FFFF00"/>
                </a:solidFill>
              </a:rPr>
              <a:t>a. True		b. False</a:t>
            </a:r>
            <a:endParaRPr lang="en-US" sz="66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876" y="3251200"/>
            <a:ext cx="4847670" cy="31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Fri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day 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5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/19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5" y="1197430"/>
            <a:ext cx="11299371" cy="53339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What conditions are associated with warm fronts?</a:t>
            </a:r>
            <a:endParaRPr lang="en-US" sz="72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Violent tornadoes and updrafts</a:t>
            </a:r>
            <a:endParaRPr lang="en-US" sz="66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Low temperatures and strong winds</a:t>
            </a:r>
            <a:endParaRPr lang="en-US" sz="66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Cloud formations and precipitation</a:t>
            </a:r>
            <a:endParaRPr lang="en-US" sz="66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Waterspouts and dust devils</a:t>
            </a:r>
            <a:endParaRPr lang="en-US" sz="66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4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78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88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Aharoni</vt:lpstr>
      <vt:lpstr>Arial</vt:lpstr>
      <vt:lpstr>Arial Black</vt:lpstr>
      <vt:lpstr>Calibri</vt:lpstr>
      <vt:lpstr>Calibri Light</vt:lpstr>
      <vt:lpstr>Gill Sans Ultra Bold</vt:lpstr>
      <vt:lpstr>1_Office Theme</vt:lpstr>
      <vt:lpstr>Office Theme</vt:lpstr>
      <vt:lpstr>2_Office Theme</vt:lpstr>
      <vt:lpstr>Monday 5/15</vt:lpstr>
      <vt:lpstr>Tuesday 5/16</vt:lpstr>
      <vt:lpstr>Wednesday 5/17</vt:lpstr>
      <vt:lpstr>Thursday 5/18</vt:lpstr>
      <vt:lpstr>Friday 5/19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5/15</dc:title>
  <dc:creator>Melissa St. Louis</dc:creator>
  <cp:lastModifiedBy>Melissa St. Louis</cp:lastModifiedBy>
  <cp:revision>10</cp:revision>
  <dcterms:created xsi:type="dcterms:W3CDTF">2017-05-15T11:44:09Z</dcterms:created>
  <dcterms:modified xsi:type="dcterms:W3CDTF">2017-05-19T17:56:25Z</dcterms:modified>
</cp:coreProperties>
</file>