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1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7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8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8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7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7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6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Tuesday 1/17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5" y="1197430"/>
            <a:ext cx="11299371" cy="53339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dirty="0">
                <a:solidFill>
                  <a:schemeClr val="bg1"/>
                </a:solidFill>
                <a:latin typeface="Gill Sans Ultra Bold" panose="020B0A02020104020203" pitchFamily="34" charset="0"/>
              </a:rPr>
              <a:t>What type of </a:t>
            </a:r>
            <a:r>
              <a:rPr lang="en-US" sz="48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severe weather is the most dangerous?</a:t>
            </a:r>
            <a:br>
              <a:rPr lang="en-US" sz="48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</a:br>
            <a:endParaRPr lang="en-US" sz="6000" dirty="0">
              <a:solidFill>
                <a:schemeClr val="bg1"/>
              </a:solidFill>
              <a:latin typeface="Gill Sans Ultra Bold" panose="020B0A02020104020203" pitchFamily="34" charset="0"/>
            </a:endParaRP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Thunderstorm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Hurricane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Flash flood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Gill Sans Ultra Bold" panose="020B0A02020104020203" pitchFamily="34" charset="0"/>
              </a:rPr>
              <a:t>Tornado</a:t>
            </a:r>
            <a:endParaRPr lang="en-US" sz="5400" dirty="0">
              <a:solidFill>
                <a:schemeClr val="bg1"/>
              </a:solidFill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9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Wednesday 1/18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5" y="1197430"/>
            <a:ext cx="11299371" cy="53339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the basic ingredients for a thunderstorm?</a:t>
            </a:r>
            <a:br>
              <a:rPr lang="en-US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5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Cold, dry air and updrafts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Cool, dry air and downdrafts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Warm and stable humid air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Humid, unstable air and updrafts</a:t>
            </a:r>
          </a:p>
        </p:txBody>
      </p:sp>
    </p:spTree>
    <p:extLst>
      <p:ext uri="{BB962C8B-B14F-4D97-AF65-F5344CB8AC3E}">
        <p14:creationId xmlns:p14="http://schemas.microsoft.com/office/powerpoint/2010/main" val="342172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Thursday 1/19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5" y="1197430"/>
            <a:ext cx="11299371" cy="53339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What conditions are associated with warm fronts?</a:t>
            </a:r>
            <a:endParaRPr lang="en-US" sz="72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Violent tornadoes and updrafts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Low temperatures and strong winds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Cloud formations and precipitation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Waterspouts and dust devils</a:t>
            </a:r>
            <a:endParaRPr lang="en-US" sz="6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169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Fri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day 1/20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5" y="1815922"/>
            <a:ext cx="11299371" cy="47155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Explain the difference between a cold front and a warm front</a:t>
            </a:r>
            <a:endParaRPr lang="en-US" sz="8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97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SaturdayRAAA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 1/21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13679" y="1711439"/>
            <a:ext cx="5277577" cy="5217785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US" sz="20300" b="1" dirty="0" smtClean="0">
                <a:solidFill>
                  <a:schemeClr val="bg1"/>
                </a:solidFill>
              </a:rPr>
              <a:t>Explain the difference between a microscope and a telescope.</a:t>
            </a:r>
          </a:p>
          <a:p>
            <a:pPr marL="0" lvl="0" indent="0">
              <a:buNone/>
            </a:pPr>
            <a:endParaRPr lang="en-US" sz="111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 </a:t>
            </a:r>
          </a:p>
          <a:p>
            <a:pPr marL="0" lv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9" y="2109235"/>
            <a:ext cx="3401688" cy="44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76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Gill Sans Ultra Bold</vt:lpstr>
      <vt:lpstr>1_Office Theme</vt:lpstr>
      <vt:lpstr>Tuesday 1/17</vt:lpstr>
      <vt:lpstr>Wednesday 1/18</vt:lpstr>
      <vt:lpstr>Thursday 1/19</vt:lpstr>
      <vt:lpstr>Friday 1/20</vt:lpstr>
      <vt:lpstr>SaturdayRAAA 1/21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1/17</dc:title>
  <dc:creator>Melissa St. Louis</dc:creator>
  <cp:lastModifiedBy>Melissa St. Louis</cp:lastModifiedBy>
  <cp:revision>9</cp:revision>
  <dcterms:created xsi:type="dcterms:W3CDTF">2017-01-17T11:34:18Z</dcterms:created>
  <dcterms:modified xsi:type="dcterms:W3CDTF">2017-01-21T01:31:25Z</dcterms:modified>
</cp:coreProperties>
</file>