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5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4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4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7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8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57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5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9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89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5D6E1-79AA-43AA-9E56-4D80B43F9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A6783-EF6C-47B2-AB4D-272812EFC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8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Monday 4/3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154724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600" b="1" dirty="0"/>
              <a:t>Purebred </a:t>
            </a:r>
            <a:r>
              <a:rPr lang="en-US" sz="6600" dirty="0"/>
              <a:t>alleles can also be called </a:t>
            </a:r>
            <a:r>
              <a:rPr lang="en-US" sz="6600" dirty="0" smtClean="0"/>
              <a:t>___________________ alleles</a:t>
            </a:r>
          </a:p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0070C0"/>
                </a:solidFill>
              </a:rPr>
              <a:t>(</a:t>
            </a:r>
            <a:r>
              <a:rPr lang="en-US" sz="5400" b="1" dirty="0" err="1" smtClean="0">
                <a:solidFill>
                  <a:srgbClr val="0070C0"/>
                </a:solidFill>
              </a:rPr>
              <a:t>Lookit</a:t>
            </a:r>
            <a:r>
              <a:rPr lang="en-US" sz="5400" b="1" dirty="0" smtClean="0">
                <a:solidFill>
                  <a:srgbClr val="0070C0"/>
                </a:solidFill>
              </a:rPr>
              <a:t> the word wall)</a:t>
            </a:r>
            <a:endParaRPr lang="en-US" sz="5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6000" b="1" dirty="0"/>
          </a:p>
          <a:p>
            <a:pPr marL="0" indent="0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1351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Tuesday 4/4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654786"/>
          </a:xfrm>
          <a:solidFill>
            <a:srgbClr val="FFCCFF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 smtClean="0"/>
              <a:t>Gregor</a:t>
            </a:r>
            <a:r>
              <a:rPr lang="en-US" sz="4000" dirty="0" smtClean="0"/>
              <a:t> </a:t>
            </a:r>
            <a:r>
              <a:rPr lang="en-US" sz="4000" dirty="0"/>
              <a:t>Mendel’s work was the foundation for understanding </a:t>
            </a:r>
            <a:r>
              <a:rPr lang="en-US" sz="4000" dirty="0" smtClean="0"/>
              <a:t>why: </a:t>
            </a:r>
            <a:br>
              <a:rPr lang="en-US" sz="4000" dirty="0" smtClean="0"/>
            </a:br>
            <a:endParaRPr lang="en-US" sz="4000" dirty="0"/>
          </a:p>
          <a:p>
            <a:pPr marL="0" indent="0">
              <a:buNone/>
            </a:pPr>
            <a:r>
              <a:rPr lang="en-US" sz="4000" b="1" dirty="0" smtClean="0"/>
              <a:t>a. </a:t>
            </a:r>
            <a:r>
              <a:rPr lang="en-US" sz="4000" dirty="0"/>
              <a:t>the results of one genetic cross do not affect the outcome of a second cross.</a:t>
            </a:r>
          </a:p>
          <a:p>
            <a:pPr marL="0" indent="0">
              <a:buNone/>
            </a:pPr>
            <a:r>
              <a:rPr lang="en-US" sz="4000" b="1" dirty="0"/>
              <a:t>b. </a:t>
            </a:r>
            <a:r>
              <a:rPr lang="en-US" sz="4000" dirty="0"/>
              <a:t>sex cells have half the number of chromosomes as body cells.</a:t>
            </a:r>
          </a:p>
          <a:p>
            <a:pPr marL="0" indent="0">
              <a:buNone/>
            </a:pPr>
            <a:r>
              <a:rPr lang="en-US" sz="4000" b="1" dirty="0"/>
              <a:t>c. </a:t>
            </a:r>
            <a:r>
              <a:rPr lang="en-US" sz="4000" dirty="0"/>
              <a:t>protein synthesis occurs in the cytoplasm.</a:t>
            </a:r>
          </a:p>
          <a:p>
            <a:pPr marL="0" indent="0">
              <a:buNone/>
            </a:pPr>
            <a:r>
              <a:rPr lang="en-US" sz="4000" b="1" dirty="0"/>
              <a:t>d. </a:t>
            </a:r>
            <a:r>
              <a:rPr lang="en-US" sz="4000" dirty="0"/>
              <a:t>offspring have traits similar to those of their parents.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307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Wednesday 4/5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154724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An allele whose trait always shows up in an organism when </a:t>
            </a:r>
            <a:r>
              <a:rPr lang="en-US" sz="5400" dirty="0" smtClean="0"/>
              <a:t>the allele </a:t>
            </a:r>
            <a:r>
              <a:rPr lang="en-US" sz="5400" dirty="0"/>
              <a:t>is present is a</a:t>
            </a:r>
          </a:p>
          <a:p>
            <a:pPr marL="0" indent="0">
              <a:buNone/>
            </a:pPr>
            <a:r>
              <a:rPr lang="en-US" sz="5400" b="1" dirty="0"/>
              <a:t>a. </a:t>
            </a:r>
            <a:r>
              <a:rPr lang="en-US" sz="5400" dirty="0"/>
              <a:t>gene.</a:t>
            </a:r>
          </a:p>
          <a:p>
            <a:pPr marL="0" indent="0">
              <a:buNone/>
            </a:pPr>
            <a:r>
              <a:rPr lang="en-US" sz="5400" b="1" dirty="0"/>
              <a:t>b. </a:t>
            </a:r>
            <a:r>
              <a:rPr lang="en-US" sz="5400" dirty="0"/>
              <a:t>dominant allele.</a:t>
            </a:r>
          </a:p>
          <a:p>
            <a:pPr marL="0" indent="0">
              <a:buNone/>
            </a:pPr>
            <a:r>
              <a:rPr lang="en-US" sz="5400" b="1" dirty="0"/>
              <a:t>c. </a:t>
            </a:r>
            <a:r>
              <a:rPr lang="en-US" sz="5400" dirty="0"/>
              <a:t>recessive allele.</a:t>
            </a:r>
          </a:p>
          <a:p>
            <a:pPr marL="0" indent="0">
              <a:buNone/>
            </a:pPr>
            <a:r>
              <a:rPr lang="en-US" sz="5400" b="1" dirty="0"/>
              <a:t>d. </a:t>
            </a:r>
            <a:r>
              <a:rPr lang="en-US" sz="5400" dirty="0"/>
              <a:t>hereditary factor.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746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Thursday 4/6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154724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A(n) </a:t>
            </a:r>
            <a:r>
              <a:rPr lang="en-US" sz="5400" dirty="0" smtClean="0"/>
              <a:t>_______________ </a:t>
            </a:r>
            <a:r>
              <a:rPr lang="en-US" sz="5400" dirty="0"/>
              <a:t>organism is the offspring of many generations </a:t>
            </a:r>
            <a:r>
              <a:rPr lang="en-US" sz="5400" dirty="0" smtClean="0"/>
              <a:t>that have </a:t>
            </a:r>
            <a:r>
              <a:rPr lang="en-US" sz="5400" dirty="0"/>
              <a:t>the same trait</a:t>
            </a:r>
            <a:r>
              <a:rPr lang="en-US" sz="5400" dirty="0" smtClean="0"/>
              <a:t>.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dirty="0"/>
              <a:t>The different forms of a gene are called ________________________.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794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Friday 4/7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154724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smtClean="0"/>
              <a:t>FREE DAYYYYYYYYYYYYYYYYY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533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97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1_Office Theme</vt:lpstr>
      <vt:lpstr>Monday 4/3</vt:lpstr>
      <vt:lpstr>Tuesday 4/4</vt:lpstr>
      <vt:lpstr>Wednesday 4/5</vt:lpstr>
      <vt:lpstr>Thursday 4/6</vt:lpstr>
      <vt:lpstr>Friday 4/7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4/3</dc:title>
  <dc:creator>Melissa St. Louis</dc:creator>
  <cp:lastModifiedBy>Melissa St. Louis</cp:lastModifiedBy>
  <cp:revision>12</cp:revision>
  <dcterms:created xsi:type="dcterms:W3CDTF">2017-03-29T15:39:38Z</dcterms:created>
  <dcterms:modified xsi:type="dcterms:W3CDTF">2017-04-06T17:57:41Z</dcterms:modified>
</cp:coreProperties>
</file>