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1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8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2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0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8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9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Monday 4/24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6068290"/>
          </a:xfrm>
          <a:solidFill>
            <a:srgbClr val="E7B7E5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 smtClean="0"/>
              <a:t>In your own words, describe a “genetic mutation”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52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Tuesday 4/25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5803103"/>
          </a:xfrm>
          <a:solidFill>
            <a:srgbClr val="E7B7E5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6600" b="1" dirty="0" smtClean="0"/>
              <a:t>How do the choices you make affect your survival/growth</a:t>
            </a:r>
          </a:p>
          <a:p>
            <a:pPr marL="0" indent="0" algn="ctr">
              <a:buNone/>
            </a:pPr>
            <a:endParaRPr lang="en-US" sz="6600" b="1" dirty="0"/>
          </a:p>
          <a:p>
            <a:pPr marL="0" indent="0" algn="ctr">
              <a:buNone/>
            </a:pPr>
            <a:r>
              <a:rPr lang="en-US" sz="6600" b="1" dirty="0" smtClean="0"/>
              <a:t>How does your environment affect your survival/growth?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714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Wednesday 4/26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6068290"/>
          </a:xfrm>
          <a:solidFill>
            <a:srgbClr val="E7B7E5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 smtClean="0"/>
              <a:t>There are 10 major organ systems in the body. How many can you name?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3087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Thursday 4/27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6068290"/>
          </a:xfrm>
          <a:solidFill>
            <a:srgbClr val="E7B7E5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List as many as you can</a:t>
            </a: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7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8000" b="1" dirty="0" smtClean="0"/>
              <a:t>Parts of the circulatory system: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6545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Friday 4/28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6068290"/>
          </a:xfrm>
          <a:solidFill>
            <a:srgbClr val="E7B7E5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6600" b="1" dirty="0" smtClean="0"/>
              <a:t>Arteries carry blood __________</a:t>
            </a:r>
          </a:p>
          <a:p>
            <a:pPr marL="0" indent="0">
              <a:buNone/>
            </a:pPr>
            <a:endParaRPr lang="en-US" sz="6600" b="1" smtClean="0"/>
          </a:p>
          <a:p>
            <a:pPr marL="0" indent="0">
              <a:buNone/>
            </a:pPr>
            <a:r>
              <a:rPr lang="en-US" sz="6600" b="1" dirty="0" smtClean="0"/>
              <a:t>Veins carry blood ___________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516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27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1_Office Theme</vt:lpstr>
      <vt:lpstr>Monday 4/24</vt:lpstr>
      <vt:lpstr>Tuesday 4/25</vt:lpstr>
      <vt:lpstr>Wednesday 4/26</vt:lpstr>
      <vt:lpstr>Thursday 4/27</vt:lpstr>
      <vt:lpstr>Friday 4/28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4/24</dc:title>
  <dc:creator>Melissa St. Louis</dc:creator>
  <cp:lastModifiedBy>Melissa St. Louis</cp:lastModifiedBy>
  <cp:revision>10</cp:revision>
  <dcterms:created xsi:type="dcterms:W3CDTF">2017-04-24T10:54:54Z</dcterms:created>
  <dcterms:modified xsi:type="dcterms:W3CDTF">2017-04-28T17:53:52Z</dcterms:modified>
</cp:coreProperties>
</file>