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4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8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15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174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580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440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39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696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38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479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08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48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47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839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18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65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14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45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07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19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79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68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8093E-0573-4E88-87DD-E6D3299F2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7EB9B-2262-4482-9AEB-8BFC2ACED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97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0427"/>
            <a:ext cx="10515600" cy="9742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Monday 10/17</a:t>
            </a:r>
            <a:endParaRPr lang="en-US" sz="7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4548" y="1094705"/>
            <a:ext cx="6040192" cy="5280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72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Explain what altitude is. </a:t>
            </a:r>
          </a:p>
          <a:p>
            <a:pPr marL="0" indent="0">
              <a:buNone/>
            </a:pPr>
            <a:endParaRPr lang="en-US" sz="72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918" y="2334496"/>
            <a:ext cx="523875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07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0427"/>
            <a:ext cx="10515600" cy="9742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Tuesday 10/18</a:t>
            </a:r>
            <a:endParaRPr lang="en-US" sz="7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4548" y="1094705"/>
            <a:ext cx="6040192" cy="5280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As altitude decreases, air pressure ______________________. </a:t>
            </a:r>
          </a:p>
          <a:p>
            <a:pPr marL="0" indent="0">
              <a:buNone/>
            </a:pPr>
            <a:endParaRPr lang="en-US" sz="48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Stays the same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Decreases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Increases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Is not affected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918" y="2334496"/>
            <a:ext cx="523875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4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0427"/>
            <a:ext cx="10515600" cy="9742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Wednesday 10/19</a:t>
            </a:r>
            <a:endParaRPr lang="en-US" sz="7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52282"/>
            <a:ext cx="10714149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Create a mnemonic to remember the order of the layers</a:t>
            </a:r>
          </a:p>
          <a:p>
            <a:pPr marL="0" indent="0">
              <a:buNone/>
            </a:pPr>
            <a:endParaRPr lang="en-US" sz="4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b="1" dirty="0" err="1" smtClean="0">
                <a:solidFill>
                  <a:schemeClr val="bg1"/>
                </a:solidFill>
              </a:rPr>
              <a:t>Tropo</a:t>
            </a:r>
            <a:r>
              <a:rPr lang="en-US" sz="4400" b="1" dirty="0" smtClean="0">
                <a:solidFill>
                  <a:schemeClr val="bg1"/>
                </a:solidFill>
              </a:rPr>
              <a:t>—				Tacos</a:t>
            </a:r>
          </a:p>
          <a:p>
            <a:pPr marL="0" indent="0">
              <a:buNone/>
            </a:pPr>
            <a:r>
              <a:rPr lang="en-US" sz="4400" b="1" dirty="0" err="1" smtClean="0">
                <a:solidFill>
                  <a:schemeClr val="bg1"/>
                </a:solidFill>
              </a:rPr>
              <a:t>Strato</a:t>
            </a:r>
            <a:r>
              <a:rPr lang="en-US" sz="4400" b="1" dirty="0" smtClean="0">
                <a:solidFill>
                  <a:schemeClr val="bg1"/>
                </a:solidFill>
              </a:rPr>
              <a:t>—				Slathered with</a:t>
            </a:r>
          </a:p>
          <a:p>
            <a:pPr marL="0" indent="0">
              <a:buNone/>
            </a:pPr>
            <a:r>
              <a:rPr lang="en-US" sz="4400" b="1" dirty="0" err="1" smtClean="0">
                <a:solidFill>
                  <a:schemeClr val="bg1"/>
                </a:solidFill>
              </a:rPr>
              <a:t>Meso</a:t>
            </a:r>
            <a:r>
              <a:rPr lang="en-US" sz="4400" b="1" dirty="0" smtClean="0">
                <a:solidFill>
                  <a:schemeClr val="bg1"/>
                </a:solidFill>
              </a:rPr>
              <a:t>—				Mayonnaise and</a:t>
            </a:r>
          </a:p>
          <a:p>
            <a:pPr marL="0" indent="0">
              <a:buNone/>
            </a:pPr>
            <a:r>
              <a:rPr lang="en-US" sz="4400" b="1" dirty="0" err="1" smtClean="0">
                <a:solidFill>
                  <a:schemeClr val="bg1"/>
                </a:solidFill>
              </a:rPr>
              <a:t>Thermo</a:t>
            </a:r>
            <a:r>
              <a:rPr lang="en-US" sz="4400" b="1" dirty="0" smtClean="0">
                <a:solidFill>
                  <a:schemeClr val="bg1"/>
                </a:solidFill>
              </a:rPr>
              <a:t>—		</a:t>
            </a:r>
            <a:r>
              <a:rPr lang="en-US" sz="4400" b="1" smtClean="0">
                <a:solidFill>
                  <a:schemeClr val="bg1"/>
                </a:solidFill>
              </a:rPr>
              <a:t>	Tamales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83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0427"/>
            <a:ext cx="10515600" cy="9742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Thursday 10/20</a:t>
            </a:r>
            <a:endParaRPr lang="en-US" sz="7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52281"/>
            <a:ext cx="10714149" cy="5309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Of the gases you took notes on yesterday, which one(s) do you think can change on a daily basis?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The gas(</a:t>
            </a:r>
            <a:r>
              <a:rPr lang="en-US" sz="4400" b="1" dirty="0" err="1" smtClean="0">
                <a:solidFill>
                  <a:schemeClr val="bg1"/>
                </a:solidFill>
              </a:rPr>
              <a:t>es</a:t>
            </a:r>
            <a:r>
              <a:rPr lang="en-US" sz="4400" b="1" smtClean="0">
                <a:solidFill>
                  <a:schemeClr val="bg1"/>
                </a:solidFill>
              </a:rPr>
              <a:t>) </a:t>
            </a:r>
            <a:r>
              <a:rPr lang="en-US" sz="4400" b="1" dirty="0" smtClean="0">
                <a:solidFill>
                  <a:schemeClr val="bg1"/>
                </a:solidFill>
              </a:rPr>
              <a:t>that can change on a daily basis are….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4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0427"/>
            <a:ext cx="10515600" cy="9742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Friday</a:t>
            </a:r>
            <a:r>
              <a:rPr lang="en-US" sz="7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10/21</a:t>
            </a:r>
            <a:endParaRPr lang="en-US" sz="7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52281"/>
            <a:ext cx="10714149" cy="5309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Free Day—Early Release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3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79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1_Office Theme</vt:lpstr>
      <vt:lpstr>Office Theme</vt:lpstr>
      <vt:lpstr>Monday 10/17</vt:lpstr>
      <vt:lpstr>Tuesday 10/18</vt:lpstr>
      <vt:lpstr>Wednesday 10/19</vt:lpstr>
      <vt:lpstr>Thursday 10/20</vt:lpstr>
      <vt:lpstr>Friday 10/21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10/17</dc:title>
  <dc:creator>Melissa St. Louis</dc:creator>
  <cp:lastModifiedBy>Melissa St. Louis</cp:lastModifiedBy>
  <cp:revision>12</cp:revision>
  <dcterms:created xsi:type="dcterms:W3CDTF">2016-10-13T18:24:43Z</dcterms:created>
  <dcterms:modified xsi:type="dcterms:W3CDTF">2016-10-24T11:04:34Z</dcterms:modified>
</cp:coreProperties>
</file>