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7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00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2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5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6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5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10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3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33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72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0AE94-E9DB-414A-BB67-4909C5A6AC1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6A74-0CFF-472C-B0A9-67B85BE19C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79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102325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Monday 1/23</a:t>
            </a:r>
            <a:endParaRPr lang="en-US" sz="54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37914" y="1339403"/>
            <a:ext cx="5984613" cy="513866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What is the basic unit of all </a:t>
            </a:r>
            <a:r>
              <a:rPr lang="en-US" sz="6000" b="1" u="sng" dirty="0" smtClean="0">
                <a:solidFill>
                  <a:srgbClr val="00B0F0"/>
                </a:solidFill>
              </a:rPr>
              <a:t>living</a:t>
            </a:r>
            <a:r>
              <a:rPr lang="en-US" sz="6000" b="1" dirty="0" smtClean="0">
                <a:solidFill>
                  <a:schemeClr val="bg1"/>
                </a:solidFill>
              </a:rPr>
              <a:t> things?</a:t>
            </a:r>
            <a:endParaRPr lang="en-US" sz="6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 </a:t>
            </a:r>
          </a:p>
          <a:p>
            <a:pPr marL="0" lvl="0" indent="0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What about nonliving?</a:t>
            </a:r>
          </a:p>
          <a:p>
            <a:pPr marL="0" lvl="0" indent="0">
              <a:buNone/>
            </a:pPr>
            <a:endParaRPr lang="en-US" sz="72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8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44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3" y="2236407"/>
            <a:ext cx="4847603" cy="323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7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102325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Tuesday 1/24</a:t>
            </a:r>
            <a:endParaRPr lang="en-US" sz="54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3116" y="1339403"/>
            <a:ext cx="10919412" cy="5138669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When viewing a specimen under a microscope, always start with the _____________.  </a:t>
            </a:r>
          </a:p>
          <a:p>
            <a:pPr marL="0" lvl="0" indent="0">
              <a:buNone/>
            </a:pPr>
            <a:endParaRPr lang="en-US" sz="6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NEVER use the _______ when using the high power objective lens.  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72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8000" b="1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44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41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102325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Wednesday 1/25</a:t>
            </a:r>
            <a:endParaRPr lang="en-US" sz="54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45156" y="1339403"/>
            <a:ext cx="5719865" cy="513866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Label numbers 3, 4, 5, 8, 12 and 13—without looking!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836580"/>
            <a:ext cx="5848813" cy="583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9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3062" y="174172"/>
            <a:ext cx="10420738" cy="1023258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Thursday 1/26</a:t>
            </a:r>
            <a:endParaRPr lang="en-US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902" y="2164702"/>
            <a:ext cx="11629119" cy="431337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6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Explain how</a:t>
            </a:r>
            <a:r>
              <a:rPr lang="en-US" sz="60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you calculate the power of magnification when using a microscope?</a:t>
            </a:r>
            <a:endParaRPr lang="en-US" sz="60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47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3062" y="174172"/>
            <a:ext cx="10420738" cy="102325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Fri</a:t>
            </a:r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day </a:t>
            </a:r>
            <a:r>
              <a:rPr lang="en-US" sz="5400" b="1" dirty="0" smtClean="0">
                <a:solidFill>
                  <a:srgbClr val="FFFF66"/>
                </a:solidFill>
                <a:latin typeface="Gill Sans Ultra Bold" panose="020B0A02020104020203" pitchFamily="34" charset="0"/>
              </a:rPr>
              <a:t>1/26</a:t>
            </a:r>
            <a:endParaRPr lang="en-US" sz="5400" b="1" dirty="0">
              <a:solidFill>
                <a:srgbClr val="FFFF66"/>
              </a:solidFill>
              <a:latin typeface="Gill Sans Ultra Bold" panose="020B0A020201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902" y="1365161"/>
            <a:ext cx="11629119" cy="511291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00B0F0"/>
                </a:solidFill>
              </a:rPr>
              <a:t>Essential Question: How does a cell carry out its life functions</a:t>
            </a:r>
            <a:endParaRPr lang="en-US" sz="60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5 ways </a:t>
            </a:r>
            <a:r>
              <a:rPr lang="en-US" sz="6000" b="1" u="sng" dirty="0">
                <a:solidFill>
                  <a:schemeClr val="bg1"/>
                </a:solidFill>
              </a:rPr>
              <a:t>WE</a:t>
            </a:r>
            <a:r>
              <a:rPr lang="en-US" sz="6000" b="1" dirty="0">
                <a:solidFill>
                  <a:schemeClr val="bg1"/>
                </a:solidFill>
              </a:rPr>
              <a:t> carry out our life functions are: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(Example: We breathe)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1.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2.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3.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4.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chemeClr val="bg1"/>
                </a:solidFill>
              </a:rPr>
              <a:t>5. </a:t>
            </a:r>
          </a:p>
          <a:p>
            <a:pPr marL="0" lvl="0" indent="0">
              <a:buNone/>
            </a:pPr>
            <a:endParaRPr lang="en-US" sz="60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1528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116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Gill Sans Ultra Bold</vt:lpstr>
      <vt:lpstr>1_Office Theme</vt:lpstr>
      <vt:lpstr>Monday 1/23</vt:lpstr>
      <vt:lpstr>Tuesday 1/24</vt:lpstr>
      <vt:lpstr>Wednesday 1/25</vt:lpstr>
      <vt:lpstr>Thursday 1/26</vt:lpstr>
      <vt:lpstr>Friday 1/26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1/23</dc:title>
  <dc:creator>Melissa St. Louis</dc:creator>
  <cp:lastModifiedBy>Melissa St. Louis</cp:lastModifiedBy>
  <cp:revision>11</cp:revision>
  <dcterms:created xsi:type="dcterms:W3CDTF">2017-01-23T11:29:46Z</dcterms:created>
  <dcterms:modified xsi:type="dcterms:W3CDTF">2017-01-26T19:59:26Z</dcterms:modified>
</cp:coreProperties>
</file>