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2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3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8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9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3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9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5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98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62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8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9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82" y="174172"/>
            <a:ext cx="11534767" cy="102325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Monday 2/20</a:t>
            </a:r>
            <a:endParaRPr lang="en-US" sz="60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8620" y="1380310"/>
            <a:ext cx="6812280" cy="513866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A paramecium is a type of:</a:t>
            </a:r>
          </a:p>
          <a:p>
            <a:pPr marL="0" lvl="0" indent="0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Virus</a:t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Plant-like protist</a:t>
            </a:r>
          </a:p>
          <a:p>
            <a:pPr marL="0" lvl="0" indent="0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Ciliate</a:t>
            </a:r>
          </a:p>
          <a:p>
            <a:pPr marL="0" lvl="0" indent="0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Flagellate 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3463359"/>
            <a:ext cx="48577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82" y="174172"/>
            <a:ext cx="11534767" cy="102325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Tuesday 2/21</a:t>
            </a:r>
            <a:endParaRPr lang="en-US" sz="60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4249" y="1429250"/>
            <a:ext cx="10277340" cy="51386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All protists are:</a:t>
            </a:r>
          </a:p>
          <a:p>
            <a:pPr marL="0" lvl="0" indent="0">
              <a:buNone/>
            </a:pPr>
            <a:r>
              <a:rPr lang="en-US" sz="5800" b="1" dirty="0" smtClean="0">
                <a:solidFill>
                  <a:schemeClr val="bg1"/>
                </a:solidFill>
              </a:rPr>
              <a:t>Prokaryotes</a:t>
            </a:r>
            <a:br>
              <a:rPr lang="en-US" sz="5800" b="1" dirty="0" smtClean="0">
                <a:solidFill>
                  <a:schemeClr val="bg1"/>
                </a:solidFill>
              </a:rPr>
            </a:br>
            <a:r>
              <a:rPr lang="en-US" sz="5800" b="1" dirty="0" smtClean="0">
                <a:solidFill>
                  <a:schemeClr val="bg1"/>
                </a:solidFill>
              </a:rPr>
              <a:t>Algae</a:t>
            </a:r>
            <a:br>
              <a:rPr lang="en-US" sz="5800" b="1" dirty="0" smtClean="0">
                <a:solidFill>
                  <a:schemeClr val="bg1"/>
                </a:solidFill>
              </a:rPr>
            </a:br>
            <a:r>
              <a:rPr lang="en-US" sz="5800" b="1" dirty="0" smtClean="0">
                <a:solidFill>
                  <a:schemeClr val="bg1"/>
                </a:solidFill>
              </a:rPr>
              <a:t>Bacteria</a:t>
            </a:r>
            <a:br>
              <a:rPr lang="en-US" sz="5800" b="1" dirty="0" smtClean="0">
                <a:solidFill>
                  <a:schemeClr val="bg1"/>
                </a:solidFill>
              </a:rPr>
            </a:br>
            <a:r>
              <a:rPr lang="en-US" sz="5800" b="1" dirty="0" smtClean="0">
                <a:solidFill>
                  <a:schemeClr val="bg1"/>
                </a:solidFill>
              </a:rPr>
              <a:t>Eukaryotes</a:t>
            </a:r>
          </a:p>
        </p:txBody>
      </p:sp>
    </p:spTree>
    <p:extLst>
      <p:ext uri="{BB962C8B-B14F-4D97-AF65-F5344CB8AC3E}">
        <p14:creationId xmlns:p14="http://schemas.microsoft.com/office/powerpoint/2010/main" val="18809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82" y="174172"/>
            <a:ext cx="11534767" cy="102325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Wednesday 2/22</a:t>
            </a:r>
            <a:endParaRPr lang="en-US" sz="60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4249" y="1429250"/>
            <a:ext cx="10277340" cy="51386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8800" b="1" smtClean="0">
                <a:solidFill>
                  <a:schemeClr val="bg1"/>
                </a:solidFill>
              </a:rPr>
              <a:t>Free Day—test!</a:t>
            </a:r>
            <a:endParaRPr lang="en-US" sz="5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82" y="174172"/>
            <a:ext cx="11534767" cy="102325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Thursday 2/23</a:t>
            </a:r>
            <a:endParaRPr lang="en-US" sz="60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4249" y="1429250"/>
            <a:ext cx="10277340" cy="51386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How do cells reproduce/divide?</a:t>
            </a:r>
            <a:endParaRPr lang="en-US" sz="5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5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4482" y="174172"/>
            <a:ext cx="11534767" cy="102325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Friday 2/24</a:t>
            </a:r>
            <a:endParaRPr lang="en-US" sz="60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82" y="1197430"/>
            <a:ext cx="11831507" cy="5383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Which answer gives the stages of mitosis in chronological order?</a:t>
            </a:r>
            <a:br>
              <a:rPr lang="en-US" sz="4400" b="1" dirty="0" smtClean="0">
                <a:solidFill>
                  <a:schemeClr val="bg1"/>
                </a:solidFill>
              </a:rPr>
            </a:b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Anaphase, prophase, metaphase, telophase.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Metaphase, anaphase, telophase, prophase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Prophase, </a:t>
            </a:r>
            <a:r>
              <a:rPr lang="en-US" sz="4400" dirty="0" smtClean="0">
                <a:solidFill>
                  <a:schemeClr val="bg1"/>
                </a:solidFill>
              </a:rPr>
              <a:t>telophase, </a:t>
            </a:r>
            <a:r>
              <a:rPr lang="en-US" sz="4400" dirty="0">
                <a:solidFill>
                  <a:schemeClr val="bg1"/>
                </a:solidFill>
              </a:rPr>
              <a:t>anaphase, </a:t>
            </a:r>
            <a:r>
              <a:rPr lang="en-US" sz="4400" dirty="0" smtClean="0">
                <a:solidFill>
                  <a:schemeClr val="bg1"/>
                </a:solidFill>
              </a:rPr>
              <a:t>metaphase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</a:rPr>
              <a:t>P</a:t>
            </a:r>
            <a:r>
              <a:rPr lang="en-US" sz="4400" dirty="0" smtClean="0">
                <a:solidFill>
                  <a:schemeClr val="bg1"/>
                </a:solidFill>
              </a:rPr>
              <a:t>rophase</a:t>
            </a:r>
            <a:r>
              <a:rPr lang="en-US" sz="4400" dirty="0">
                <a:solidFill>
                  <a:schemeClr val="bg1"/>
                </a:solidFill>
              </a:rPr>
              <a:t>, metaphase, anaphase, telophase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9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42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Gill Sans Ultra Bold</vt:lpstr>
      <vt:lpstr>1_Office Theme</vt:lpstr>
      <vt:lpstr>Monday 2/20</vt:lpstr>
      <vt:lpstr>Tuesday 2/21</vt:lpstr>
      <vt:lpstr>Wednesday 2/22</vt:lpstr>
      <vt:lpstr>Thursday 2/23</vt:lpstr>
      <vt:lpstr>Friday 2/24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2/20</dc:title>
  <dc:creator>Melissa St. Louis</dc:creator>
  <cp:lastModifiedBy>Melissa St. Louis</cp:lastModifiedBy>
  <cp:revision>11</cp:revision>
  <dcterms:created xsi:type="dcterms:W3CDTF">2017-02-20T12:13:05Z</dcterms:created>
  <dcterms:modified xsi:type="dcterms:W3CDTF">2017-02-24T17:44:09Z</dcterms:modified>
</cp:coreProperties>
</file>