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7D842-5099-453D-9B95-2DA94EE742F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2DACD-D924-44A9-B60E-A925FB961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4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1BFD-A2EB-4726-A5EE-576ABD82C46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135-7F0B-45A0-A12B-7BF5E441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8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1BFD-A2EB-4726-A5EE-576ABD82C46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135-7F0B-45A0-A12B-7BF5E441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9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1BFD-A2EB-4726-A5EE-576ABD82C46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135-7F0B-45A0-A12B-7BF5E441F91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3701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1BFD-A2EB-4726-A5EE-576ABD82C46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135-7F0B-45A0-A12B-7BF5E441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67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1BFD-A2EB-4726-A5EE-576ABD82C46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135-7F0B-45A0-A12B-7BF5E441F91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646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1BFD-A2EB-4726-A5EE-576ABD82C46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135-7F0B-45A0-A12B-7BF5E441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56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1BFD-A2EB-4726-A5EE-576ABD82C46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135-7F0B-45A0-A12B-7BF5E441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96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1BFD-A2EB-4726-A5EE-576ABD82C46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135-7F0B-45A0-A12B-7BF5E441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2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1BFD-A2EB-4726-A5EE-576ABD82C46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135-7F0B-45A0-A12B-7BF5E441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7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1BFD-A2EB-4726-A5EE-576ABD82C46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135-7F0B-45A0-A12B-7BF5E441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6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1BFD-A2EB-4726-A5EE-576ABD82C46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135-7F0B-45A0-A12B-7BF5E441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2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1BFD-A2EB-4726-A5EE-576ABD82C46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135-7F0B-45A0-A12B-7BF5E441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8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1BFD-A2EB-4726-A5EE-576ABD82C46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135-7F0B-45A0-A12B-7BF5E441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7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1BFD-A2EB-4726-A5EE-576ABD82C46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135-7F0B-45A0-A12B-7BF5E441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0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1BFD-A2EB-4726-A5EE-576ABD82C46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135-7F0B-45A0-A12B-7BF5E441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81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1BFD-A2EB-4726-A5EE-576ABD82C46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A135-7F0B-45A0-A12B-7BF5E441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0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61BFD-A2EB-4726-A5EE-576ABD82C46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4EA135-7F0B-45A0-A12B-7BF5E441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11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Composition of the Atmosphere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10/09/15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8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180304"/>
            <a:ext cx="8596668" cy="862885"/>
          </a:xfrm>
        </p:spPr>
        <p:txBody>
          <a:bodyPr/>
          <a:lstStyle/>
          <a:p>
            <a:pPr algn="ctr"/>
            <a:r>
              <a:rPr lang="en-US" b="1" dirty="0" smtClean="0"/>
              <a:t>AIR COMPOSITION!?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2435"/>
            <a:ext cx="8596668" cy="4598928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Composition: What something is made </a:t>
            </a:r>
            <a:r>
              <a:rPr lang="en-US" sz="4400" b="1" dirty="0" smtClean="0"/>
              <a:t>of</a:t>
            </a:r>
            <a:br>
              <a:rPr lang="en-US" sz="4400" b="1" dirty="0" smtClean="0"/>
            </a:br>
            <a:endParaRPr lang="en-US" sz="4400" b="1" dirty="0" smtClean="0"/>
          </a:p>
          <a:p>
            <a:r>
              <a:rPr lang="en-US" sz="4400" b="1" dirty="0" smtClean="0"/>
              <a:t>Air </a:t>
            </a:r>
            <a:r>
              <a:rPr lang="en-US" sz="4400" b="1" dirty="0" smtClean="0"/>
              <a:t>acts</a:t>
            </a:r>
            <a:r>
              <a:rPr lang="en-US" sz="4400" b="1" dirty="0" smtClean="0"/>
              <a:t> </a:t>
            </a:r>
            <a:r>
              <a:rPr lang="en-US" sz="4400" b="1" dirty="0" smtClean="0"/>
              <a:t>like a liquid—it moves, flows and causes </a:t>
            </a:r>
            <a:r>
              <a:rPr lang="en-US" sz="4400" b="1" dirty="0" smtClean="0"/>
              <a:t>weather!</a:t>
            </a:r>
            <a:endParaRPr lang="en-US" sz="4400" b="1" dirty="0" smtClean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1412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7334" y="180304"/>
            <a:ext cx="8596668" cy="862885"/>
          </a:xfrm>
        </p:spPr>
        <p:txBody>
          <a:bodyPr/>
          <a:lstStyle/>
          <a:p>
            <a:pPr algn="ctr"/>
            <a:r>
              <a:rPr lang="en-US" b="1" dirty="0" smtClean="0"/>
              <a:t>GRAVITY and AIR!?! </a:t>
            </a:r>
            <a:r>
              <a:rPr lang="en-US" b="1" dirty="0" err="1" smtClean="0"/>
              <a:t>Yaaas</a:t>
            </a:r>
            <a:r>
              <a:rPr lang="en-US" b="1" dirty="0" smtClean="0"/>
              <a:t>!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043188"/>
            <a:ext cx="9998286" cy="5449051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Air is held in place by </a:t>
            </a:r>
            <a:r>
              <a:rPr lang="en-US" sz="4400" b="1" smtClean="0"/>
              <a:t>GRAVITY—it also has MASS!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endParaRPr lang="en-US" sz="4400" b="1" dirty="0" smtClean="0"/>
          </a:p>
          <a:p>
            <a:r>
              <a:rPr lang="en-US" sz="4400" b="1" dirty="0" smtClean="0"/>
              <a:t>Gravity-- </a:t>
            </a:r>
            <a:r>
              <a:rPr lang="en-US" sz="4400" b="1" dirty="0" smtClean="0"/>
              <a:t>less powerful as you </a:t>
            </a:r>
            <a:r>
              <a:rPr lang="en-US" sz="4400" b="1" dirty="0" smtClean="0"/>
              <a:t>leave </a:t>
            </a:r>
            <a:r>
              <a:rPr lang="en-US" sz="4400" b="1" dirty="0" smtClean="0"/>
              <a:t>Earth’s </a:t>
            </a:r>
            <a:r>
              <a:rPr lang="en-US" sz="4400" b="1" dirty="0" smtClean="0"/>
              <a:t>surface</a:t>
            </a:r>
            <a:br>
              <a:rPr lang="en-US" sz="4400" b="1" dirty="0" smtClean="0"/>
            </a:br>
            <a:endParaRPr lang="en-US" sz="4400" b="1" dirty="0" smtClean="0"/>
          </a:p>
          <a:p>
            <a:r>
              <a:rPr lang="en-US" sz="4400" b="1" dirty="0" smtClean="0"/>
              <a:t>As a </a:t>
            </a:r>
            <a:r>
              <a:rPr lang="en-US" sz="4400" b="1" dirty="0" smtClean="0"/>
              <a:t>result -- </a:t>
            </a:r>
            <a:r>
              <a:rPr lang="en-US" sz="4400" b="1" dirty="0" smtClean="0"/>
              <a:t>fewer </a:t>
            </a:r>
            <a:r>
              <a:rPr lang="en-US" sz="4400" b="1" dirty="0" smtClean="0"/>
              <a:t>air molecules as you move away from the Earth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560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7180"/>
            <a:ext cx="8596668" cy="89154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AIR!!!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88720"/>
            <a:ext cx="10455486" cy="5463539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The air around us is:</a:t>
            </a:r>
          </a:p>
          <a:p>
            <a:r>
              <a:rPr lang="en-US" sz="5400" b="1" dirty="0" smtClean="0"/>
              <a:t>78% nitrogen</a:t>
            </a:r>
          </a:p>
          <a:p>
            <a:r>
              <a:rPr lang="en-US" sz="5400" b="1" dirty="0" smtClean="0"/>
              <a:t>21% oxygen</a:t>
            </a:r>
          </a:p>
          <a:p>
            <a:r>
              <a:rPr lang="en-US" sz="5400" b="1" dirty="0" smtClean="0"/>
              <a:t>1% other gases </a:t>
            </a:r>
            <a:r>
              <a:rPr lang="en-US" sz="5400" b="1" dirty="0" smtClean="0"/>
              <a:t>(</a:t>
            </a:r>
            <a:r>
              <a:rPr lang="en-US" sz="5400" b="1" dirty="0" smtClean="0"/>
              <a:t>CO</a:t>
            </a:r>
            <a:r>
              <a:rPr lang="en-US" sz="2800" b="1" dirty="0" smtClean="0"/>
              <a:t>2</a:t>
            </a:r>
            <a:r>
              <a:rPr lang="en-US" sz="5400" b="1" dirty="0" smtClean="0"/>
              <a:t>, </a:t>
            </a:r>
            <a:r>
              <a:rPr lang="en-US" sz="5400" b="1" dirty="0" smtClean="0"/>
              <a:t>helium, argon, neon, hydrogen…)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35799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93184"/>
            <a:ext cx="8596668" cy="798490"/>
          </a:xfrm>
        </p:spPr>
        <p:txBody>
          <a:bodyPr/>
          <a:lstStyle/>
          <a:p>
            <a:pPr algn="ctr"/>
            <a:r>
              <a:rPr lang="en-US" b="1" dirty="0" smtClean="0"/>
              <a:t>WATER VAPOR!?!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991675"/>
            <a:ext cx="10553043" cy="5049688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Water is </a:t>
            </a:r>
            <a:r>
              <a:rPr lang="en-US" sz="4800" b="1" dirty="0" smtClean="0"/>
              <a:t>in the air we breathe</a:t>
            </a:r>
            <a:r>
              <a:rPr lang="en-US" sz="4800" b="1" dirty="0" smtClean="0"/>
              <a:t>—known </a:t>
            </a:r>
            <a:r>
              <a:rPr lang="en-US" sz="4800" b="1" dirty="0" smtClean="0"/>
              <a:t>as </a:t>
            </a:r>
            <a:r>
              <a:rPr lang="en-US" sz="4800" b="1" u="sng" dirty="0" smtClean="0"/>
              <a:t>water vapor</a:t>
            </a:r>
          </a:p>
          <a:p>
            <a:r>
              <a:rPr lang="en-US" sz="4800" b="1" u="sng" dirty="0" smtClean="0"/>
              <a:t>HUMIDITY</a:t>
            </a:r>
            <a:r>
              <a:rPr lang="en-US" sz="4800" b="1" dirty="0" smtClean="0"/>
              <a:t>: The amount of water vapor in the air</a:t>
            </a:r>
          </a:p>
          <a:p>
            <a:r>
              <a:rPr lang="en-US" sz="4800" b="1" dirty="0" smtClean="0"/>
              <a:t>H2O vapor is the cause of most weather!</a:t>
            </a:r>
            <a:endParaRPr lang="en-US" sz="4800" b="1" dirty="0" smtClean="0"/>
          </a:p>
          <a:p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6883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Felix Jumps at 128K feet!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128,000 feet!? What layer is that!?!?</a:t>
            </a:r>
          </a:p>
          <a:p>
            <a:r>
              <a:rPr lang="en-US" sz="4800" dirty="0" smtClean="0"/>
              <a:t>What do you think he experienced?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7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604</TotalTime>
  <Words>114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Composition of the Atmosphere </vt:lpstr>
      <vt:lpstr>AIR COMPOSITION!?</vt:lpstr>
      <vt:lpstr>GRAVITY and AIR!?! Yaaas! </vt:lpstr>
      <vt:lpstr>AIR!!!</vt:lpstr>
      <vt:lpstr>WATER VAPOR!?!</vt:lpstr>
      <vt:lpstr>Felix Jumps at 128K feet!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Composition of the Atmosphere</dc:title>
  <dc:creator>Melissa St. Louis</dc:creator>
  <cp:lastModifiedBy>Melissa St. Louis</cp:lastModifiedBy>
  <cp:revision>9</cp:revision>
  <cp:lastPrinted>2016-10-17T19:44:06Z</cp:lastPrinted>
  <dcterms:created xsi:type="dcterms:W3CDTF">2015-10-08T21:47:26Z</dcterms:created>
  <dcterms:modified xsi:type="dcterms:W3CDTF">2016-10-17T19:50:28Z</dcterms:modified>
</cp:coreProperties>
</file>