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7A08F-D473-46F5-AA1F-3EF61017E67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FD33C-3232-4E31-8BAC-2B2985BF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Inference: a conclusion you come to based off of reasoning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B4E5A-185D-47C5-AABB-2240FEE092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22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Inference: a conclusion you come to based off of reasoning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B4E5A-185D-47C5-AABB-2240FEE092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58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Inference: a conclusion you come to based off of reasoning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B4E5A-185D-47C5-AABB-2240FEE092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07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Inference: a conclusion you come to based off of reasoning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B4E5A-185D-47C5-AABB-2240FEE092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51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Inference: a conclusion you come to based off of reasoning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B4E5A-185D-47C5-AABB-2240FEE092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21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DD4B-3DD1-43DD-9EA4-10F4069BC7A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486E-E558-4884-AA1D-34E639CB5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9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DD4B-3DD1-43DD-9EA4-10F4069BC7A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486E-E558-4884-AA1D-34E639CB5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9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DD4B-3DD1-43DD-9EA4-10F4069BC7A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486E-E558-4884-AA1D-34E639CB5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9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DD4B-3DD1-43DD-9EA4-10F4069BC7A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486E-E558-4884-AA1D-34E639CB5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8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DD4B-3DD1-43DD-9EA4-10F4069BC7A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486E-E558-4884-AA1D-34E639CB5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5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DD4B-3DD1-43DD-9EA4-10F4069BC7A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486E-E558-4884-AA1D-34E639CB5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3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DD4B-3DD1-43DD-9EA4-10F4069BC7A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486E-E558-4884-AA1D-34E639CB5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9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DD4B-3DD1-43DD-9EA4-10F4069BC7A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486E-E558-4884-AA1D-34E639CB5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9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DD4B-3DD1-43DD-9EA4-10F4069BC7A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486E-E558-4884-AA1D-34E639CB5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8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DD4B-3DD1-43DD-9EA4-10F4069BC7A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486E-E558-4884-AA1D-34E639CB5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75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DD4B-3DD1-43DD-9EA4-10F4069BC7A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486E-E558-4884-AA1D-34E639CB5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1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2DD4B-3DD1-43DD-9EA4-10F4069BC7A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486E-E558-4884-AA1D-34E639CB5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0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6611"/>
            <a:ext cx="10515600" cy="65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/>
              <a:t>Monday 8/08</a:t>
            </a:r>
            <a:endParaRPr lang="en-US" sz="7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4745" y="1188720"/>
            <a:ext cx="5011615" cy="5394959"/>
          </a:xfrm>
          <a:solidFill>
            <a:srgbClr val="7030A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FFFF00"/>
                </a:solidFill>
              </a:rPr>
              <a:t>What does this type of slope mean on a Distance-Time Graph?</a:t>
            </a:r>
          </a:p>
          <a:p>
            <a:pPr marL="0" indent="0">
              <a:buNone/>
            </a:pPr>
            <a:r>
              <a:rPr lang="en-US" sz="5400" b="1" u="sng" dirty="0" smtClean="0">
                <a:solidFill>
                  <a:schemeClr val="bg1"/>
                </a:solidFill>
              </a:rPr>
              <a:t>DRAW THE GRAPH!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122" y="1600200"/>
            <a:ext cx="6767687" cy="49834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15400" y="4000500"/>
            <a:ext cx="21945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5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6611"/>
            <a:ext cx="10515600" cy="65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/>
              <a:t>Tuesday 8/09</a:t>
            </a:r>
            <a:endParaRPr lang="en-US" sz="7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29165" y="1097280"/>
            <a:ext cx="10498015" cy="5394959"/>
          </a:xfrm>
          <a:solidFill>
            <a:srgbClr val="7030A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FFFF00"/>
                </a:solidFill>
              </a:rPr>
              <a:t>The THREE indicators of </a:t>
            </a:r>
            <a:r>
              <a:rPr lang="en-US" sz="5400" b="1" i="1" dirty="0" smtClean="0">
                <a:solidFill>
                  <a:srgbClr val="FFFF00"/>
                </a:solidFill>
              </a:rPr>
              <a:t>acceleration</a:t>
            </a:r>
            <a:r>
              <a:rPr lang="en-US" sz="5400" b="1" dirty="0" smtClean="0">
                <a:solidFill>
                  <a:srgbClr val="FFFF00"/>
                </a:solidFill>
              </a:rPr>
              <a:t> are:</a:t>
            </a:r>
          </a:p>
          <a:p>
            <a:pPr marL="914400" indent="-914400">
              <a:buAutoNum type="arabicPeriod"/>
            </a:pPr>
            <a:r>
              <a:rPr lang="en-US" sz="5400" b="1" u="sng" dirty="0" smtClean="0">
                <a:solidFill>
                  <a:srgbClr val="FFFF00"/>
                </a:solidFill>
              </a:rPr>
              <a:t>_______________________</a:t>
            </a:r>
          </a:p>
          <a:p>
            <a:pPr marL="914400" indent="-914400">
              <a:buAutoNum type="arabicPeriod"/>
            </a:pPr>
            <a:r>
              <a:rPr lang="en-US" sz="5400" b="1" u="sng" dirty="0" smtClean="0">
                <a:solidFill>
                  <a:srgbClr val="FFFF00"/>
                </a:solidFill>
              </a:rPr>
              <a:t>_______________________</a:t>
            </a:r>
          </a:p>
          <a:p>
            <a:pPr marL="914400" indent="-914400">
              <a:buAutoNum type="arabicPeriod"/>
            </a:pPr>
            <a:r>
              <a:rPr lang="en-US" sz="5400" b="1" u="sng" dirty="0" smtClean="0">
                <a:solidFill>
                  <a:srgbClr val="FFFF00"/>
                </a:solidFill>
              </a:rPr>
              <a:t>_______________________</a:t>
            </a:r>
            <a:endParaRPr lang="en-US" sz="5400" b="1" u="sn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1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6611"/>
            <a:ext cx="10515600" cy="65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/>
              <a:t>Wednesday 8/10</a:t>
            </a:r>
            <a:endParaRPr lang="en-US" sz="7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29165" y="1097280"/>
            <a:ext cx="10498015" cy="5394959"/>
          </a:xfrm>
          <a:solidFill>
            <a:srgbClr val="7030A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Adam rode his bike to a friends house at 4m/s W. As he neared the house, his velocity was 2m/s W. Adam’s trip showed: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a. Negative acceleration</a:t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b="1" dirty="0" smtClean="0">
                <a:solidFill>
                  <a:schemeClr val="bg1"/>
                </a:solidFill>
              </a:rPr>
              <a:t>b. Positive acceleration</a:t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b="1" dirty="0" smtClean="0">
                <a:solidFill>
                  <a:schemeClr val="bg1"/>
                </a:solidFill>
              </a:rPr>
              <a:t>c. Zero acceleration</a:t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b="1" dirty="0" smtClean="0">
                <a:solidFill>
                  <a:schemeClr val="bg1"/>
                </a:solidFill>
              </a:rPr>
              <a:t>d. A steady speed</a:t>
            </a:r>
          </a:p>
        </p:txBody>
      </p:sp>
    </p:spTree>
    <p:extLst>
      <p:ext uri="{BB962C8B-B14F-4D97-AF65-F5344CB8AC3E}">
        <p14:creationId xmlns:p14="http://schemas.microsoft.com/office/powerpoint/2010/main" val="394645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7591" y="139490"/>
            <a:ext cx="5472448" cy="65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/>
              <a:t>Thursday 8/11</a:t>
            </a:r>
            <a:endParaRPr lang="en-US" sz="7200" b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040" y="231820"/>
            <a:ext cx="6097344" cy="6534326"/>
          </a:xfrm>
          <a:solidFill>
            <a:srgbClr val="7030A0"/>
          </a:solidFill>
        </p:spPr>
      </p:pic>
      <p:sp>
        <p:nvSpPr>
          <p:cNvPr id="6" name="Content Placeholder 4"/>
          <p:cNvSpPr txBox="1">
            <a:spLocks/>
          </p:cNvSpPr>
          <p:nvPr/>
        </p:nvSpPr>
        <p:spPr>
          <a:xfrm>
            <a:off x="366082" y="1120462"/>
            <a:ext cx="4244555" cy="3684645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Describe the velocity of the biker from 70s to 90s</a:t>
            </a:r>
          </a:p>
        </p:txBody>
      </p:sp>
    </p:spTree>
    <p:extLst>
      <p:ext uri="{BB962C8B-B14F-4D97-AF65-F5344CB8AC3E}">
        <p14:creationId xmlns:p14="http://schemas.microsoft.com/office/powerpoint/2010/main" val="293628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7591" y="139490"/>
            <a:ext cx="11036122" cy="65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/>
              <a:t>Friday 8/12</a:t>
            </a:r>
            <a:endParaRPr lang="en-US" sz="72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789" y="1236373"/>
            <a:ext cx="7491211" cy="5460642"/>
          </a:xfrm>
        </p:spPr>
      </p:pic>
      <p:sp>
        <p:nvSpPr>
          <p:cNvPr id="6" name="Content Placeholder 4"/>
          <p:cNvSpPr txBox="1">
            <a:spLocks/>
          </p:cNvSpPr>
          <p:nvPr/>
        </p:nvSpPr>
        <p:spPr>
          <a:xfrm>
            <a:off x="366082" y="1120462"/>
            <a:ext cx="4663118" cy="5576552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What is the average speed for the first 30 seconds of the trip?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4400" b="1" dirty="0">
              <a:solidFill>
                <a:srgbClr val="FFFF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solidFill>
                  <a:srgbClr val="92D050"/>
                </a:solidFill>
              </a:rPr>
              <a:t>Draw the graph for this one </a:t>
            </a:r>
            <a:r>
              <a:rPr lang="en-US" sz="4400" b="1" dirty="0" smtClean="0">
                <a:solidFill>
                  <a:srgbClr val="92D050"/>
                </a:solidFill>
                <a:sym typeface="Wingdings" panose="05000000000000000000" pitchFamily="2" charset="2"/>
              </a:rPr>
              <a:t></a:t>
            </a:r>
            <a:endParaRPr lang="en-US" sz="4400" b="1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29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159</Words>
  <Application>Microsoft Office PowerPoint</Application>
  <PresentationFormat>Widescreen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Monday 8/08</vt:lpstr>
      <vt:lpstr>Tuesday 8/09</vt:lpstr>
      <vt:lpstr>Wednesday 8/10</vt:lpstr>
      <vt:lpstr>Thursday 8/11</vt:lpstr>
      <vt:lpstr>Friday 8/12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8/08</dc:title>
  <dc:creator>Melissa St. Louis</dc:creator>
  <cp:lastModifiedBy>Melissa St. Louis</cp:lastModifiedBy>
  <cp:revision>16</cp:revision>
  <dcterms:created xsi:type="dcterms:W3CDTF">2016-08-08T10:40:05Z</dcterms:created>
  <dcterms:modified xsi:type="dcterms:W3CDTF">2016-08-11T15:33:58Z</dcterms:modified>
</cp:coreProperties>
</file>