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D97C8-0B93-4434-B20C-0F31CECF0391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C35B4-317C-4F83-8FDA-28CE5BA1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4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50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86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8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9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Inference: a conclusion you come to based off of reasoning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4E5A-185D-47C5-AABB-2240FEE092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9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1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8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0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6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1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5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8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7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FF919-30EE-4E2D-936D-7ECD402797C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6EAA-A0D9-42A0-9C34-F157B93E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1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Monday 8/15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5740" y="1097280"/>
            <a:ext cx="11635739" cy="5394959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Free </a:t>
            </a:r>
            <a:r>
              <a:rPr lang="en-US" sz="5400" b="1" dirty="0" smtClean="0">
                <a:solidFill>
                  <a:srgbClr val="FFFF00"/>
                </a:solidFill>
              </a:rPr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26180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Tuesday 8/16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460" y="777924"/>
            <a:ext cx="11704319" cy="5805756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FFFF00"/>
                </a:solidFill>
              </a:rPr>
              <a:t>How do </a:t>
            </a:r>
            <a:r>
              <a:rPr lang="en-US" sz="5400" b="1" i="1" dirty="0">
                <a:solidFill>
                  <a:srgbClr val="FFFF00"/>
                </a:solidFill>
              </a:rPr>
              <a:t>balanced</a:t>
            </a:r>
            <a:r>
              <a:rPr lang="en-US" sz="5400" b="1" dirty="0">
                <a:solidFill>
                  <a:srgbClr val="FFFF00"/>
                </a:solidFill>
              </a:rPr>
              <a:t> and </a:t>
            </a:r>
            <a:r>
              <a:rPr lang="en-US" sz="5400" b="1" i="1" dirty="0">
                <a:solidFill>
                  <a:srgbClr val="FFFF00"/>
                </a:solidFill>
              </a:rPr>
              <a:t>unbalanced</a:t>
            </a:r>
            <a:r>
              <a:rPr lang="en-US" sz="5400" b="1" dirty="0">
                <a:solidFill>
                  <a:srgbClr val="FFFF00"/>
                </a:solidFill>
              </a:rPr>
              <a:t> forces affect an objects motion?</a:t>
            </a:r>
          </a:p>
          <a:p>
            <a:pPr marL="0" indent="0">
              <a:buNone/>
            </a:pPr>
            <a:endParaRPr lang="en-US" sz="5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rgbClr val="FFFF00"/>
                </a:solidFill>
              </a:rPr>
              <a:t>The UNIT for forces is ______________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Wednesday 8/17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3183" y="995680"/>
            <a:ext cx="11533997" cy="5496559"/>
          </a:xfrm>
          <a:solidFill>
            <a:srgbClr val="7030A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Gravity is a force that determines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742950" indent="-742950">
              <a:buAutoNum type="alphaLcPeriod"/>
            </a:pPr>
            <a:r>
              <a:rPr lang="en-US" sz="5400" b="1" dirty="0" smtClean="0">
                <a:solidFill>
                  <a:schemeClr val="bg1"/>
                </a:solidFill>
              </a:rPr>
              <a:t>Mass</a:t>
            </a:r>
          </a:p>
          <a:p>
            <a:pPr marL="742950" indent="-742950">
              <a:buAutoNum type="alphaLcPeriod"/>
            </a:pPr>
            <a:r>
              <a:rPr lang="en-US" sz="5400" b="1" dirty="0" smtClean="0">
                <a:solidFill>
                  <a:schemeClr val="bg1"/>
                </a:solidFill>
              </a:rPr>
              <a:t>Weight</a:t>
            </a:r>
          </a:p>
          <a:p>
            <a:pPr marL="742950" indent="-742950">
              <a:buAutoNum type="alphaLcPeriod"/>
            </a:pPr>
            <a:r>
              <a:rPr lang="en-US" sz="5400" b="1" dirty="0" smtClean="0">
                <a:solidFill>
                  <a:schemeClr val="bg1"/>
                </a:solidFill>
              </a:rPr>
              <a:t>Volume</a:t>
            </a:r>
          </a:p>
          <a:p>
            <a:pPr marL="742950" indent="-742950">
              <a:buAutoNum type="alphaLcPeriod"/>
            </a:pPr>
            <a:r>
              <a:rPr lang="en-US" sz="5400" b="1" dirty="0">
                <a:solidFill>
                  <a:schemeClr val="bg1"/>
                </a:solidFill>
              </a:rPr>
              <a:t>D</a:t>
            </a:r>
            <a:r>
              <a:rPr lang="en-US" sz="5400" b="1" dirty="0" smtClean="0">
                <a:solidFill>
                  <a:schemeClr val="bg1"/>
                </a:solidFill>
              </a:rPr>
              <a:t>ensity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Thursday 8/18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0305" y="1097280"/>
            <a:ext cx="11546876" cy="5394959"/>
          </a:xfrm>
          <a:solidFill>
            <a:srgbClr val="7030A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Which of the following is a balanced force?</a:t>
            </a:r>
            <a:br>
              <a:rPr lang="en-US" sz="5400" b="1" dirty="0" smtClean="0">
                <a:solidFill>
                  <a:schemeClr val="bg1"/>
                </a:solidFill>
              </a:rPr>
            </a:br>
            <a:endParaRPr lang="en-US" sz="5400" b="1" dirty="0" smtClean="0">
              <a:solidFill>
                <a:schemeClr val="bg1"/>
              </a:solidFill>
            </a:endParaRPr>
          </a:p>
          <a:p>
            <a:pPr marL="914400" indent="-914400">
              <a:buAutoNum type="alphaLcPeriod"/>
            </a:pPr>
            <a:r>
              <a:rPr lang="en-US" sz="5400" b="1" dirty="0" err="1" smtClean="0">
                <a:solidFill>
                  <a:schemeClr val="bg1"/>
                </a:solidFill>
              </a:rPr>
              <a:t>Dabbin</a:t>
            </a:r>
            <a:r>
              <a:rPr lang="en-US" sz="5400" b="1" dirty="0" smtClean="0">
                <a:solidFill>
                  <a:schemeClr val="bg1"/>
                </a:solidFill>
              </a:rPr>
              <a:t>’</a:t>
            </a:r>
          </a:p>
          <a:p>
            <a:pPr marL="914400" indent="-914400">
              <a:buAutoNum type="alphaLcPeriod"/>
            </a:pPr>
            <a:r>
              <a:rPr lang="en-US" sz="5400" b="1" dirty="0" err="1" smtClean="0">
                <a:solidFill>
                  <a:schemeClr val="bg1"/>
                </a:solidFill>
              </a:rPr>
              <a:t>Sleepin</a:t>
            </a:r>
            <a:r>
              <a:rPr lang="en-US" sz="5400" b="1" dirty="0" smtClean="0">
                <a:solidFill>
                  <a:schemeClr val="bg1"/>
                </a:solidFill>
              </a:rPr>
              <a:t>’</a:t>
            </a:r>
          </a:p>
          <a:p>
            <a:pPr marL="914400" indent="-914400">
              <a:buAutoNum type="alphaLcPeriod"/>
            </a:pPr>
            <a:r>
              <a:rPr lang="en-US" sz="5400" b="1" dirty="0" err="1" smtClean="0">
                <a:solidFill>
                  <a:schemeClr val="bg1"/>
                </a:solidFill>
              </a:rPr>
              <a:t>Runnin</a:t>
            </a:r>
            <a:r>
              <a:rPr lang="en-US" sz="5400" b="1" dirty="0" smtClean="0">
                <a:solidFill>
                  <a:schemeClr val="bg1"/>
                </a:solidFill>
              </a:rPr>
              <a:t>’</a:t>
            </a:r>
          </a:p>
          <a:p>
            <a:pPr marL="914400" indent="-914400">
              <a:buAutoNum type="alphaLcPeriod"/>
            </a:pPr>
            <a:r>
              <a:rPr lang="en-US" sz="5400" b="1" dirty="0" err="1" smtClean="0">
                <a:solidFill>
                  <a:schemeClr val="bg1"/>
                </a:solidFill>
              </a:rPr>
              <a:t>Trippin</a:t>
            </a:r>
            <a:r>
              <a:rPr lang="en-US" sz="5400" b="1" dirty="0" smtClean="0">
                <a:solidFill>
                  <a:schemeClr val="bg1"/>
                </a:solidFill>
              </a:rPr>
              <a:t>’</a:t>
            </a:r>
          </a:p>
          <a:p>
            <a:pPr marL="914400" indent="-914400">
              <a:buAutoNum type="alphaLcPeriod"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611"/>
            <a:ext cx="10515600" cy="65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Friday 8/19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020" y="1097280"/>
            <a:ext cx="11841479" cy="5394959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Free Day!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6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111</Words>
  <Application>Microsoft Office PowerPoint</Application>
  <PresentationFormat>Widescreen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Monday 8/15</vt:lpstr>
      <vt:lpstr>Tuesday 8/16</vt:lpstr>
      <vt:lpstr>Wednesday 8/17</vt:lpstr>
      <vt:lpstr>Thursday 8/18</vt:lpstr>
      <vt:lpstr>Friday 8/19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St. Louis</dc:creator>
  <cp:lastModifiedBy>Melissa St. Louis</cp:lastModifiedBy>
  <cp:revision>17</cp:revision>
  <dcterms:created xsi:type="dcterms:W3CDTF">2016-08-12T14:47:50Z</dcterms:created>
  <dcterms:modified xsi:type="dcterms:W3CDTF">2016-08-18T19:12:25Z</dcterms:modified>
</cp:coreProperties>
</file>